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34" r:id="rId3"/>
    <p:sldId id="331" r:id="rId4"/>
    <p:sldId id="380" r:id="rId5"/>
    <p:sldId id="379" r:id="rId6"/>
    <p:sldId id="335" r:id="rId7"/>
    <p:sldId id="328" r:id="rId8"/>
    <p:sldId id="267" r:id="rId9"/>
    <p:sldId id="382" r:id="rId10"/>
    <p:sldId id="337" r:id="rId11"/>
    <p:sldId id="332" r:id="rId12"/>
    <p:sldId id="336" r:id="rId13"/>
    <p:sldId id="333" r:id="rId14"/>
    <p:sldId id="338" r:id="rId15"/>
    <p:sldId id="339" r:id="rId16"/>
    <p:sldId id="384" r:id="rId17"/>
    <p:sldId id="340" r:id="rId18"/>
    <p:sldId id="385" r:id="rId19"/>
    <p:sldId id="386" r:id="rId20"/>
    <p:sldId id="341" r:id="rId21"/>
    <p:sldId id="387" r:id="rId22"/>
    <p:sldId id="343" r:id="rId23"/>
    <p:sldId id="344" r:id="rId24"/>
    <p:sldId id="346" r:id="rId25"/>
    <p:sldId id="389" r:id="rId26"/>
    <p:sldId id="388" r:id="rId27"/>
    <p:sldId id="347" r:id="rId28"/>
    <p:sldId id="348" r:id="rId29"/>
    <p:sldId id="390" r:id="rId30"/>
    <p:sldId id="349" r:id="rId31"/>
    <p:sldId id="393" r:id="rId32"/>
    <p:sldId id="351" r:id="rId33"/>
    <p:sldId id="352" r:id="rId34"/>
    <p:sldId id="406" r:id="rId35"/>
    <p:sldId id="394" r:id="rId36"/>
    <p:sldId id="353" r:id="rId37"/>
    <p:sldId id="354" r:id="rId38"/>
    <p:sldId id="355" r:id="rId39"/>
    <p:sldId id="356" r:id="rId40"/>
    <p:sldId id="357" r:id="rId41"/>
    <p:sldId id="395" r:id="rId42"/>
    <p:sldId id="358" r:id="rId43"/>
    <p:sldId id="359" r:id="rId44"/>
    <p:sldId id="396" r:id="rId45"/>
    <p:sldId id="360" r:id="rId46"/>
    <p:sldId id="397" r:id="rId47"/>
    <p:sldId id="361" r:id="rId48"/>
    <p:sldId id="398" r:id="rId49"/>
    <p:sldId id="399" r:id="rId50"/>
    <p:sldId id="362" r:id="rId51"/>
    <p:sldId id="364" r:id="rId52"/>
    <p:sldId id="365" r:id="rId53"/>
    <p:sldId id="400" r:id="rId54"/>
    <p:sldId id="367" r:id="rId55"/>
    <p:sldId id="368" r:id="rId56"/>
    <p:sldId id="369" r:id="rId57"/>
    <p:sldId id="401" r:id="rId58"/>
    <p:sldId id="402" r:id="rId59"/>
    <p:sldId id="370" r:id="rId60"/>
    <p:sldId id="371" r:id="rId61"/>
    <p:sldId id="373" r:id="rId62"/>
    <p:sldId id="374" r:id="rId63"/>
    <p:sldId id="404" r:id="rId64"/>
    <p:sldId id="405" r:id="rId65"/>
    <p:sldId id="375" r:id="rId66"/>
    <p:sldId id="376" r:id="rId67"/>
    <p:sldId id="377" r:id="rId68"/>
    <p:sldId id="378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41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3824" y="2780928"/>
            <a:ext cx="7818616" cy="1997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7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ПИСАТЕЛИ-ЮБИЛЯРЫ </a:t>
            </a:r>
            <a:br>
              <a:rPr lang="ru-RU" sz="47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7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2023 г</a:t>
            </a:r>
            <a:endParaRPr lang="ru-RU" sz="47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824" y="54868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МБУК «Централизованная библиотечная система ЗГО»</a:t>
            </a:r>
          </a:p>
          <a:p>
            <a:pPr algn="ctr"/>
            <a:r>
              <a:rPr lang="ru-RU" dirty="0" smtClean="0"/>
              <a:t>Центральная городская библиотека</a:t>
            </a:r>
          </a:p>
          <a:p>
            <a:pPr algn="ctr"/>
            <a:r>
              <a:rPr lang="ru-RU" dirty="0" smtClean="0"/>
              <a:t>Организационно-методический отдел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494361"/>
            <a:ext cx="4176464" cy="517064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24.02.1913-1962)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Эммануила Генриховича Казакевича –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русского писателя.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Основная тема творчества писателя - Великая Отечественная война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http://www.personbio.com/img/544/544_2.jpg"/>
          <p:cNvPicPr>
            <a:picLocks noChangeAspect="1" noChangeArrowheads="1"/>
          </p:cNvPicPr>
          <p:nvPr/>
        </p:nvPicPr>
        <p:blipFill>
          <a:blip r:embed="rId2" cstate="print"/>
          <a:srcRect r="3142" b="2469"/>
          <a:stretch>
            <a:fillRect/>
          </a:stretch>
        </p:blipFill>
        <p:spPr bwMode="auto">
          <a:xfrm>
            <a:off x="323528" y="332656"/>
            <a:ext cx="36724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2010" y="548680"/>
            <a:ext cx="4176464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160 лет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1.03.1863-1927)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Федора Кузьмича Сологуба (Тетерникова) –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поэта, писателя, драматурга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https://i.gr-assets.com/images/S/compressed.photo.goodreads.com/hostedimages/1447038463i/169480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09626"/>
            <a:ext cx="3600450" cy="435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04664"/>
            <a:ext cx="4176464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(12.03.1923-2010)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Святослава Владимировича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Сахарнова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классика детской литературной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маринистики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писателя со своим неповторимым, узнаваемым почерком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8066" name="Picture 2" descr="http://old.kidslibrary.ru/admin/functions/get_image.php?id=57&amp;tbl=wrighters_b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74441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443726"/>
            <a:ext cx="3960440" cy="375487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(13.03.1913-2009)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Сергея Владимировича Михалкова 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поэта, драматурга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6" name="Picture 4" descr="http://zabudova-sm.ru/fotografii/sergey-vladimirovich-mihalkov-17381-large.jpg"/>
          <p:cNvPicPr>
            <a:picLocks noChangeAspect="1" noChangeArrowheads="1"/>
          </p:cNvPicPr>
          <p:nvPr/>
        </p:nvPicPr>
        <p:blipFill>
          <a:blip r:embed="rId2" cstate="print"/>
          <a:srcRect l="18961" r="5540"/>
          <a:stretch>
            <a:fillRect/>
          </a:stretch>
        </p:blipFill>
        <p:spPr bwMode="auto">
          <a:xfrm>
            <a:off x="467544" y="431473"/>
            <a:ext cx="3600401" cy="4780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3600400" cy="480131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(14.03.1913-1989)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Георгия Дмитриевича Гулиа 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советского писателя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 descr="http://abook.life-super.com/site/templates/img/upload/gulia_g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64429"/>
            <a:ext cx="3600400" cy="526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1177" y="692696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(16.03.1923-1997)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Валерия Владимировича Медведева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 descr="http://www.listread.ru/photo/authors/longdesc/3351-valeriy_medvedev.jpg"/>
          <p:cNvPicPr>
            <a:picLocks noChangeAspect="1" noChangeArrowheads="1"/>
          </p:cNvPicPr>
          <p:nvPr/>
        </p:nvPicPr>
        <p:blipFill>
          <a:blip r:embed="rId2" cstate="print"/>
          <a:srcRect l="9072" r="13817"/>
          <a:stretch>
            <a:fillRect/>
          </a:stretch>
        </p:blipFill>
        <p:spPr bwMode="auto">
          <a:xfrm>
            <a:off x="467544" y="476672"/>
            <a:ext cx="3945263" cy="4164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667196"/>
            <a:ext cx="3888432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(17.03.1908-1981)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Бориса Николаевича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Полевого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Кампова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8" name="Picture 4" descr="http://buddhadasa.ru/fotografii/polevoy-b-n-86841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800941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03611" y="548886"/>
            <a:ext cx="4104456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(20.03.1933-2004)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Геннадия Яковлевича Снегирева -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писателя, автора популярных книг для детей о природе</a:t>
            </a:r>
          </a:p>
        </p:txBody>
      </p:sp>
      <p:pic>
        <p:nvPicPr>
          <p:cNvPr id="92162" name="Picture 2" descr="http://mobipocket.ru/Books/s/snegiriov_gennady/snegiriov_genna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715373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30383" y="404664"/>
            <a:ext cx="3858214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155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(28.03.1868-1936)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Максима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(Алексея Максимовича)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Горького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(Пешкова)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писателя, публициста, общественного деятеля</a:t>
            </a:r>
          </a:p>
        </p:txBody>
      </p:sp>
      <p:pic>
        <p:nvPicPr>
          <p:cNvPr id="73730" name="Picture 2" descr="http://img13.postila.ru/resize?w=404&amp;src=%2Fdata%2F60%2Fa2%2F7f%2F99%2F60a27f99e92378cd9ab008d916118f4c3c5f35261df070b05126a8fdeaa062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435069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384376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(1.04.1928-1998)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Валентина Дмитриевича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Берестова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поэта, переводчика</a:t>
            </a:r>
          </a:p>
        </p:txBody>
      </p:sp>
      <p:pic>
        <p:nvPicPr>
          <p:cNvPr id="74754" name="Picture 2" descr="http://biblvsoh1.ucoz.ru/_fr/3/1752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032448" cy="5408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590913"/>
            <a:ext cx="4176464" cy="501675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(4.01.1923-1989)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Юрия Иосифовича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Коринца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советского детского писателя, поэта и переводчика, автора многих произведений для малышей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fb.ru/misc/i/gallery/42970/1771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79"/>
            <a:ext cx="3248025" cy="4991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76672"/>
            <a:ext cx="381642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(3.04.1903-1981)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Софьи Абрамовны Могилевской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pic>
        <p:nvPicPr>
          <p:cNvPr id="93186" name="Picture 2" descr="http://www.masha-dasha.com/data/shop/producer/author_2a4RXDe.jpg.400x400_q85_upscale.jpg"/>
          <p:cNvPicPr>
            <a:picLocks noChangeAspect="1" noChangeArrowheads="1"/>
          </p:cNvPicPr>
          <p:nvPr/>
        </p:nvPicPr>
        <p:blipFill>
          <a:blip r:embed="rId2" cstate="print"/>
          <a:srcRect l="5462" r="5328"/>
          <a:stretch>
            <a:fillRect/>
          </a:stretch>
        </p:blipFill>
        <p:spPr bwMode="auto">
          <a:xfrm>
            <a:off x="395536" y="476672"/>
            <a:ext cx="383341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404870"/>
            <a:ext cx="3960440" cy="563231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(12.04.1823-1886)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Александра Николаевича Островского 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писателя, драматурга, театрального деятеля</a:t>
            </a:r>
          </a:p>
        </p:txBody>
      </p:sp>
      <p:pic>
        <p:nvPicPr>
          <p:cNvPr id="94210" name="Picture 2" descr="https://image.jimcdn.com/app/cms/image/transf/none/path/sf5c29403f8d634f6/image/i8e4c160649f7468f/version/1400696266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936677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404870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140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(13.04.1883-1945)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Демьяна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Бедного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(Ефима Александровича Придворова)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pic>
        <p:nvPicPr>
          <p:cNvPr id="95234" name="Picture 2" descr="https://im0-tub-ru.yandex.net/i?id=7745a70024d377ba274d75420b2cf2d8&amp;n=33&amp;h=215&amp;w=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57159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7984" y="488861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90 лет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(15.04.1933-2012)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Бориса Натановича Стругацкого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писателя-фантаста, сценариста</a:t>
            </a:r>
          </a:p>
        </p:txBody>
      </p:sp>
      <p:pic>
        <p:nvPicPr>
          <p:cNvPr id="96258" name="Picture 2" descr="https://im0-tub-ru.yandex.net/i?id=0cfb1987a71a5456b3a2ee5b7106ee55&amp;n=33&amp;h=215&amp;w=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798001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620688"/>
            <a:ext cx="3744416" cy="418576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105 лет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(6.05.1918-2007) со дня рождения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Михаила Николаевича Алексеева -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pic>
        <p:nvPicPr>
          <p:cNvPr id="34818" name="Picture 2" descr="http://www.cultin.ru/writers-images/alekseev-mikhail-nikolaevich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744416" cy="4809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68047" y="908720"/>
            <a:ext cx="3600400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(12.05.1933 - 2010) со дня рождения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Андрея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Андреевича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Вознесенского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pic>
        <p:nvPicPr>
          <p:cNvPr id="77826" name="Picture 2" descr="http://cdn-nus-1.pinme.ru/tumb/600/photo/97/c2/97c2dc1159469f76feac56fa0058ea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528392" cy="4937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62068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(27.05.1903-1989)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Елены Александровны Благининой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русской детской поэтессы</a:t>
            </a:r>
          </a:p>
        </p:txBody>
      </p:sp>
      <p:pic>
        <p:nvPicPr>
          <p:cNvPr id="98306" name="Picture 2" descr="https://im0-tub-ru.yandex.net/i?id=fa2c78a547c7ece19c68c9807f620c1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5623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665544"/>
            <a:ext cx="4176464" cy="46628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(28.05.1873-1961) </a:t>
            </a:r>
          </a:p>
          <a:p>
            <a:pPr algn="ct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Ольги Дмитриевны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Форш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русской писательницы, выдающегося мастера исторического романа</a:t>
            </a:r>
          </a:p>
        </p:txBody>
      </p:sp>
      <p:pic>
        <p:nvPicPr>
          <p:cNvPr id="99330" name="Picture 2" descr="http://www.antique-salon.ru/forum/uploads/monthly_05_2017/post-56-1495126985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881231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3968" y="548680"/>
            <a:ext cx="3960440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1.06.1923-1996)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Бориса Андреевича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Можаева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писателя, драматурга, критика</a:t>
            </a:r>
          </a:p>
        </p:txBody>
      </p:sp>
      <p:pic>
        <p:nvPicPr>
          <p:cNvPr id="100354" name="Picture 2" descr="http://boris-mojaev.narod.ru/index.files/image2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63872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527734"/>
            <a:ext cx="3960440" cy="58477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125 лет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12.06.1898-1940)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Михаила Ефимовича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Кольцова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(Фридлянда)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писателя, журналиста, общественного деятеля</a:t>
            </a:r>
          </a:p>
        </p:txBody>
      </p:sp>
      <p:pic>
        <p:nvPicPr>
          <p:cNvPr id="78850" name="Picture 2" descr="http://library-sochi.ru/pic/full_1464673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811811" cy="5533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140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(10.01.1883-1945)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Алексея Николаевича Толстого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прозаика, драматурга, публициста, классика советской литературы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megabook.ru/stream/mediapreview?Key=%D0%A2%D0%BE%D0%BB%D1%81%D1%82%D0%BE%D0%B9%20%D0%90%D0%BB%D0%B5%D0%BA%D1%81%D0%B5%D0%B9%20%D0%9D%D0%B8%D0%BA%D0%BE%D0%BB%D0%B0%D0%B5%D0%B2%D0%B8%D1%87%20(%D0%BF%D0%BE%D1%80%D1%82%D1%80%D0%B5%D1%82)&amp;Width=654&amp;Height=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619500" cy="506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76394" y="69200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140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(21.06.1883-1958)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Федора Васильевича Гладкова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писателя, публициста</a:t>
            </a:r>
          </a:p>
        </p:txBody>
      </p:sp>
      <p:pic>
        <p:nvPicPr>
          <p:cNvPr id="101378" name="Picture 2" descr="http://biblioman.org/img/authors/200x270/d8669f94e2691a5d14656eef66c9df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5282"/>
            <a:ext cx="3672408" cy="4957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596640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 лет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22.06.1903-1989)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Марии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Павловны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Прилежаевой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pic>
        <p:nvPicPr>
          <p:cNvPr id="102402" name="Picture 2" descr="http://www.cultin.ru/writers-images/prilezhaeva-mariya-pavlovn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96641"/>
            <a:ext cx="3528392" cy="5148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7984" y="698790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160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(25.06.1863-1934)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Владимира Леонидовича Дурова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дрессировщика и писателя</a:t>
            </a:r>
          </a:p>
        </p:txBody>
      </p:sp>
      <p:pic>
        <p:nvPicPr>
          <p:cNvPr id="103426" name="Picture 2" descr="http://www.2rf.ru/files/gallery/201411/13635/phpbQ7Kk7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572915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016" y="404664"/>
            <a:ext cx="4104456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(5.07.1903-1993)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Владимира Григорьевича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художника, сценариста, кинорежиссера, писателя</a:t>
            </a:r>
          </a:p>
        </p:txBody>
      </p:sp>
      <p:pic>
        <p:nvPicPr>
          <p:cNvPr id="104450" name="Picture 2" descr="https://mama.ru/wp-content/uploads/2014/07/34b310aa83c0cf7f78fd8191c2bee429f09858e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00372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0814" y="3645024"/>
            <a:ext cx="8064895" cy="240065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65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лет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5.07.1958)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дня рождения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Андрея Алексеевича Усачева -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русского детского писателя, поэта, драматурга, сценариста, радиоведущего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static.tildacdn.com/tild6139-3362-4261-a364-366561623638/1454529819_8cqdw_86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4401071" cy="29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1095245"/>
            <a:ext cx="367240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95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(13.07.1928-1990)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Валентина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Саввича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Пикуля-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писателя</a:t>
            </a:r>
          </a:p>
        </p:txBody>
      </p:sp>
      <p:pic>
        <p:nvPicPr>
          <p:cNvPr id="82946" name="Picture 2" descr="http://3.bp.blogspot.com/-R14IKhhR2VY/Uz72KhGzDfI/AAAAAAAABik/C68ZA9bGWgo/s1600/213_v_s_pikul2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83568" y="548680"/>
            <a:ext cx="4042420" cy="530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691988"/>
            <a:ext cx="3672408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280 лет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(14.07.1743-1816)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Гавриила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(Гаврилы)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Романовича Державина -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поэта</a:t>
            </a:r>
          </a:p>
        </p:txBody>
      </p:sp>
      <p:pic>
        <p:nvPicPr>
          <p:cNvPr id="105474" name="Picture 2" descr="http://www.ipetersburg.ru/media/wysiwyg/m_ed21baec36c01f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62783"/>
            <a:ext cx="386442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848965"/>
            <a:ext cx="3672408" cy="375487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(18.07.1933-2017)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Евгения Александровича Евтушенко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поэта</a:t>
            </a:r>
          </a:p>
        </p:txBody>
      </p:sp>
      <p:pic>
        <p:nvPicPr>
          <p:cNvPr id="106498" name="Picture 2" descr="http://xn----7sbneo0a4bi.xn--p1ai/files/merid/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829925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5183" y="854851"/>
            <a:ext cx="3672408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(19.07.1903-1970)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Ольги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Ивановны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Высотской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русской детской писательницы</a:t>
            </a:r>
          </a:p>
        </p:txBody>
      </p:sp>
      <p:pic>
        <p:nvPicPr>
          <p:cNvPr id="107522" name="Picture 2" descr="http://server.audiopedia.su:8888/staroeradio/images/pics/00601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4089068" cy="456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88024" y="836712"/>
            <a:ext cx="367240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130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(19.07.1893-1930)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Владимира Владимировича Маяковского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советского поэта</a:t>
            </a:r>
          </a:p>
        </p:txBody>
      </p:sp>
      <p:pic>
        <p:nvPicPr>
          <p:cNvPr id="108546" name="Picture 2" descr="http://hindirus.ru/wp-content/uploads/2015/07/imag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87362"/>
            <a:ext cx="3816424" cy="5452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908720"/>
            <a:ext cx="370892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130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(24.01.1893-1984) 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Виктора Борисовича Шкловского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писателя, литературоведа, критика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http://bump.ru/resources/000/000/000/001/880/1880947_1024x768.jpg"/>
          <p:cNvPicPr>
            <a:picLocks noChangeAspect="1" noChangeArrowheads="1"/>
          </p:cNvPicPr>
          <p:nvPr/>
        </p:nvPicPr>
        <p:blipFill>
          <a:blip r:embed="rId2" cstate="print"/>
          <a:srcRect l="25515" r="18731"/>
          <a:stretch>
            <a:fillRect/>
          </a:stretch>
        </p:blipFill>
        <p:spPr bwMode="auto">
          <a:xfrm>
            <a:off x="622503" y="620688"/>
            <a:ext cx="424847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836712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(20.07.1903-1964)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Георгия Алексеевича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Скребицкого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9574" name="Picture 6" descr="http://verlib.permculture.ru/Data/Sites/33/images/%D0%B4%D0%B5%D1%82%D1%81%D0%BA%D0%B0%D1%8F-%D0%B1%D0%B8%D0%B1%D0%BB%D0%B8%D0%BE%D1%82%D0%B5%D0%BA%D0%B0/%D0%BD%D0%BE%D0%B2%D0%BE%D1%81%D1%82%D0%B8-4-%D0%BA%D0%B2%D0%B0%D1%80%D1%82%D0%B0%D0%BB%D0%B0/%D1%81%D0%BA%D1%80%D0%B5%D0%B1%D0%B8%D1%86%D0%BA%D0%B8%D0%B9.jpg"/>
          <p:cNvPicPr>
            <a:picLocks noChangeAspect="1" noChangeArrowheads="1"/>
          </p:cNvPicPr>
          <p:nvPr/>
        </p:nvPicPr>
        <p:blipFill>
          <a:blip r:embed="rId2" cstate="print"/>
          <a:srcRect l="2284" t="1800" r="4074" b="2801"/>
          <a:stretch>
            <a:fillRect/>
          </a:stretch>
        </p:blipFill>
        <p:spPr bwMode="auto">
          <a:xfrm>
            <a:off x="611560" y="706851"/>
            <a:ext cx="3600400" cy="465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692696"/>
            <a:ext cx="3672408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205 лет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(24.07.1828-1889)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Николая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Гавриловича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Чернышевского-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писателя, литературного критика, философа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3970" name="Picture 2" descr="http://2queens.ru/Uploads/sanina_e/chernishevski.jpg"/>
          <p:cNvPicPr>
            <a:picLocks noChangeAspect="1" noChangeArrowheads="1"/>
          </p:cNvPicPr>
          <p:nvPr/>
        </p:nvPicPr>
        <p:blipFill>
          <a:blip r:embed="rId2" cstate="print"/>
          <a:srcRect b="3250"/>
          <a:stretch>
            <a:fillRect/>
          </a:stretch>
        </p:blipFill>
        <p:spPr bwMode="auto">
          <a:xfrm>
            <a:off x="683568" y="692696"/>
            <a:ext cx="3816424" cy="4984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836711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170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(27.07.1853 - 1921)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Владимира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Галактионовича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Короленко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 и публициста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0594" name="Picture 2" descr="http://oren-wiki.com/%D0%A4%D0%B0%D0%B9%D0%BB%D1%8B/%D0%9F%D0%B5%D1%80%D1%81%D0%BE%D0%BD%D1%8B/%D0%9A/%D0%9A%D0%BE%D1%80%D0%BE%D0%BB%D0%B5%D0%BD%D0%BA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548680"/>
            <a:ext cx="3872110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39952" y="980728"/>
            <a:ext cx="428396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(5.08.1898-1949)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Василия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Ивановича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Лебедева-Кумача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http://biblioclub.ru/services/fks.php?fks_action=get_file&amp;fks_flag=2&amp;fks_id=literat_encic_img_images_i_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9473"/>
            <a:ext cx="3528392" cy="496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404664"/>
            <a:ext cx="3960440" cy="58477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220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(11.08.1803-1869)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Владимира Федоровича Одоевского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писателя-прозаика, литературного и музыкального критика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1618" name="Picture 2" descr="http://borisova-elena.ru/caches/image/558d1b554ca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918" y="692696"/>
            <a:ext cx="3810000" cy="481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72441" y="692626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110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(21.08.1913-2004)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Виктора Сергеевича Розова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и советского драматурга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42" name="Picture 2" descr="https://im0-tub-ru.yandex.net/i?id=8d24f7b199b8d93a01ee4c7ef1f206c4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011" y="476672"/>
            <a:ext cx="388843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016" y="548680"/>
            <a:ext cx="3960440" cy="443198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(22.08.1908-1987)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Леонида Пантелеева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(Алексея Ивановича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Еремеева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6018" name="Picture 2" descr="http://www.vodb.ru/include/fckeditor/data/users/admin/Image/125/3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637" y="548680"/>
            <a:ext cx="3951241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66161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(8.09.1923-2003)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Расула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Гамзатовича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Гамзатова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дагестанского 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3666" name="Picture 2" descr="http://funkyimg.com/i/UR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312368" cy="4637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7984" y="957115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195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(9.09.1828-1910)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Льва Николаевича Толстого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писателя, философа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7042" name="Picture 2" descr="https://im0-tub-ru.yandex.net/i?id=f51f0321b704e8dae3c4a119369c881a&amp;n=33&amp;h=215&amp;w=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480" y="548680"/>
            <a:ext cx="3836853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981719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(9.09.1918-2000)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Бориса Владимировича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Заходера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поэта, переводчика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8066" name="Picture 2" descr="http://files.vm.ru/photo/vecherka/2013/09/doc6bqvcrsb45hyzcwcb8d_800_480.jpg"/>
          <p:cNvPicPr>
            <a:picLocks noChangeAspect="1" noChangeArrowheads="1"/>
          </p:cNvPicPr>
          <p:nvPr/>
        </p:nvPicPr>
        <p:blipFill>
          <a:blip r:embed="rId2" cstate="print"/>
          <a:srcRect l="6368" r="9263"/>
          <a:stretch>
            <a:fillRect/>
          </a:stretch>
        </p:blipFill>
        <p:spPr bwMode="auto">
          <a:xfrm>
            <a:off x="460375" y="692696"/>
            <a:ext cx="3960440" cy="4259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908720"/>
            <a:ext cx="4176464" cy="440120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(25.01.1938-1980) 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 дня рождения</a:t>
            </a:r>
          </a:p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Владимира </a:t>
            </a:r>
          </a:p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Семёновича</a:t>
            </a:r>
          </a:p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Высоцкого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актера, барда, писателя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td0.mycdn.me/image?id=851259449399&amp;t=20&amp;plc=WEB&amp;tkn=*IsnQ8s9qe43wGWjz_TA9iMHfGx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4268349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55976" y="641769"/>
            <a:ext cx="3960440" cy="501675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(11.09.1923-2009) 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Григория Яковлевича Бакланова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писателя. Главная тема творчества - Великая Отечественная война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4692" name="Picture 4" descr="http://donlib.ru/images/omo/02_13.05.1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620688"/>
            <a:ext cx="3528392" cy="4935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863955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(3.10.1873-1945)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Вячеслава Яковлевича Шишкова -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6738" name="Picture 2" descr="http://mail.to-name.ru/images/biography/shishkov-vjachesl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3728703" cy="418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7984" y="83671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(3.10.1873-1950)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Ивана Сергеевича Шмелева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2" name="Picture 2" descr="http://quote.exceptio.ru/sites/default/files/notability/ivan_sergeevic_sme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17113"/>
            <a:ext cx="3388062" cy="4963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016" y="83671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(14.10.1938-2020)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Владислава Петровича Крапивина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писателя,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9090" name="Picture 2" descr="http://portal-kultura.ru/upload/medialibrary/e4e/Pionery_Kult_38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80660"/>
            <a:ext cx="370931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0375" y="3893166"/>
            <a:ext cx="8368481" cy="218521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65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(14.10.1953)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Тамары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Шамильевны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Крюковой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9810" name="Picture 2" descr="http://www.fant-asia.ru/newsite/images/presentfoto08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455" y="476672"/>
            <a:ext cx="4519135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19253" y="404662"/>
            <a:ext cx="4572000" cy="581697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22.10.1923-2011)</a:t>
            </a:r>
          </a:p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со дня рождения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Николая Константиновича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Доризо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русского поэта, автора многих поэтических, драматических произведений, популярных в народе песен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0834" name="Picture 2" descr="http://itd3.mycdn.me/image?id=840622532303&amp;t=20&amp;plc=WEB&amp;tkn=*3JQgamARX35U0UkFhKXhVLWLQ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328" y="404662"/>
            <a:ext cx="3960440" cy="5906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016" y="771622"/>
            <a:ext cx="3960440" cy="403187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(7.11.1923-2009)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Льва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Ефимовича Устинова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драматурга,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1858" name="Picture 2" descr="http://pda.coollib.xyz/sites/default/files/USTINOV-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59093"/>
            <a:ext cx="4032448" cy="4469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1196752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(9.11.1818-1883)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Ивана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Сергеевича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Тургенева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0114" name="Picture 2" descr="https://im0-tub-ru.yandex.net/i?id=5e3f1df3b4ecdf68b0bf48d62aba396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32" y="530770"/>
            <a:ext cx="3536776" cy="5644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1196752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(23.11.1908-1976)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Николая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Николаевича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Носова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1138" name="AutoShape 2" descr="http://robert.voda-servis.com/file/neznayko-na-misyatsi-nosov-mikola-13598-sm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1140" name="Picture 4" descr="http://img.espicture.ru/16/nikolaya-nosova-kartink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15031"/>
            <a:ext cx="4248472" cy="505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016" y="1145849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(24.11.1903-1965)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Степана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Павловича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Злобина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писателя, мастера исторической прозы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882" name="Picture 2" descr="https://jbooks.mobi/books/ZlobinStepan/ZlobinStep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47055"/>
            <a:ext cx="391025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77053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(4.02.1873-1954) 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Михаила Михайловича Пришвина – 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русского писателя-природоведа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0" name="Picture 4" descr="http://www.russkije.lv/media/1/p/prishv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360039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1196751"/>
            <a:ext cx="3960440" cy="403187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(30.11.1913-1972)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Виктора Юзефовича Драгунского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906" name="Picture 2" descr="http://www.matrony.ru/wp-content/uploads/2014/10/Viktor-YUzefovich.jpg"/>
          <p:cNvPicPr>
            <a:picLocks noChangeAspect="1" noChangeArrowheads="1"/>
          </p:cNvPicPr>
          <p:nvPr/>
        </p:nvPicPr>
        <p:blipFill>
          <a:blip r:embed="rId2" cstate="print"/>
          <a:srcRect r="12449"/>
          <a:stretch>
            <a:fillRect/>
          </a:stretch>
        </p:blipFill>
        <p:spPr bwMode="auto">
          <a:xfrm>
            <a:off x="483641" y="980728"/>
            <a:ext cx="428374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88024" y="476672"/>
            <a:ext cx="4176464" cy="55092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220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(5.12.1803-1873)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Федора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Ивановича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Тютчева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поэта, несравненного мастера философской, пейзажной и любовной лирики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5954" name="Picture 2" descr="http://www.prlspb.ru/img/2017/tutchev/57d1d1f5ee5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66" y="440088"/>
            <a:ext cx="4104456" cy="5262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86602" y="76470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80 лет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6.12.1943-1992)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Олега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Евгеньевича Григорьева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6980" name="Picture 4" descr="http://s4.gallery.aystatic.by/650/127/194/5010/5010194127_0.jpg"/>
          <p:cNvPicPr>
            <a:picLocks noChangeAspect="1" noChangeArrowheads="1"/>
          </p:cNvPicPr>
          <p:nvPr/>
        </p:nvPicPr>
        <p:blipFill>
          <a:blip r:embed="rId2" cstate="print"/>
          <a:srcRect l="32003" t="7297" r="30198" b="19120"/>
          <a:stretch>
            <a:fillRect/>
          </a:stretch>
        </p:blipFill>
        <p:spPr bwMode="auto">
          <a:xfrm>
            <a:off x="555097" y="620688"/>
            <a:ext cx="360040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980728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11.12.1918-2008)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Александра Исаевича Солженицына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3186" name="Picture 2" descr="http://kpfu.ru/portal/docs/F152692508/Solzhenicyn.A.I..jpg"/>
          <p:cNvPicPr>
            <a:picLocks noChangeAspect="1" noChangeArrowheads="1"/>
          </p:cNvPicPr>
          <p:nvPr/>
        </p:nvPicPr>
        <p:blipFill>
          <a:blip r:embed="rId2" cstate="print"/>
          <a:srcRect l="27000" r="27487"/>
          <a:stretch>
            <a:fillRect/>
          </a:stretch>
        </p:blipFill>
        <p:spPr bwMode="auto">
          <a:xfrm>
            <a:off x="495413" y="548680"/>
            <a:ext cx="3672408" cy="5409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34889" y="112474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12.12.1928-2008)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Чингиза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Торикуловича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Айтматова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4210" name="Picture 2" descr="http://www.millattashlar.ru/images/9/9b/%D0%90%D0%B9%D1%82%D0%BC%D0%B0%D1%82%D0%BE%D0%B2_%D0%A7%D0%B8%D0%BD%D0%B3%D0%B8%D0%B7_%D0%A2%D0%BE%D1%80%D0%B5%D0%BA%D1%83%D0%BB%D0%BE%D0%B2%D0%B8%D1%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51" y="489002"/>
            <a:ext cx="4263477" cy="524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548680"/>
            <a:ext cx="3960440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(13.12.1873-1924)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Валерия Яковлевича Брюсова –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русского поэта, писателя, драматурга, критика, переводчика, литературоведа и историка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8002" name="Picture 2" descr="http://litafor.ru/UserFiles/authors/preview/edf0700e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559923"/>
            <a:ext cx="407342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692696"/>
            <a:ext cx="3960440" cy="4739759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13.12.1903-1942)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Евгения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Петрова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(Катаева </a:t>
            </a: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Евгения Петровича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писателя-сатирика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9028" name="Picture 4" descr="http://photosflowery.ru/photo/ab/ab733bd937912a22dfb184350794fe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3744416" cy="5401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54868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(15.12.1923-2013)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Якова 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Лазаревича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Акима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детского 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0050" name="Picture 2" descr="http://isaran.ru/isaran/image2.php?guid=80172015-26C6-402E-9DB4-49C08056BD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154" y="524057"/>
            <a:ext cx="372641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008" y="692696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80 лет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(26.12.1943-2000) со дня рождения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Валерия Михайловича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Приемыхова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русского писателя и режиссера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1074" name="Picture 2" descr="http://seydiev.ru/wp-content/gallery/artisty/%D0%92%D0%B0%D0%BB%D0%B5%D1%80%D0%B8%D0%B9-%D0%9F%D1%80%D0%B8%D0%B5%D0%BC%D1%8B%D1%85%D0%BE%D0%B2.jpg"/>
          <p:cNvPicPr>
            <a:picLocks noChangeAspect="1" noChangeArrowheads="1"/>
          </p:cNvPicPr>
          <p:nvPr/>
        </p:nvPicPr>
        <p:blipFill>
          <a:blip r:embed="rId2" cstate="print"/>
          <a:srcRect r="5683" b="5877"/>
          <a:stretch>
            <a:fillRect/>
          </a:stretch>
        </p:blipFill>
        <p:spPr bwMode="auto">
          <a:xfrm>
            <a:off x="611560" y="526999"/>
            <a:ext cx="3744416" cy="541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04664"/>
            <a:ext cx="4176464" cy="480131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240 лет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9.02.1783 - 1852) 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Василия Андреевича Жуковского 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поэта, основоположника русского романтизма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2" name="Picture 6" descr="http://tula-web.ru/statiy/new_foto/lul11kf1210244710.jpg"/>
          <p:cNvPicPr>
            <a:picLocks noChangeAspect="1" noChangeArrowheads="1"/>
          </p:cNvPicPr>
          <p:nvPr/>
        </p:nvPicPr>
        <p:blipFill>
          <a:blip r:embed="rId2" cstate="print"/>
          <a:srcRect r="4047"/>
          <a:stretch>
            <a:fillRect/>
          </a:stretch>
        </p:blipFill>
        <p:spPr bwMode="auto">
          <a:xfrm>
            <a:off x="467544" y="436506"/>
            <a:ext cx="391306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43284" y="488783"/>
            <a:ext cx="4104456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(10.02.1938-2009)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Георгия Александровича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Вайнера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писателя, мастера детективного жанра</a:t>
            </a:r>
          </a:p>
        </p:txBody>
      </p:sp>
      <p:pic>
        <p:nvPicPr>
          <p:cNvPr id="49154" name="Picture 2" descr="http://kotlaslib.aonb.ru/foto/obz/history/10-02-vajner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875740" cy="4804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79"/>
            <a:ext cx="4104456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(10.02.1933-2010)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Михаила Михайловича Рощина – </a:t>
            </a:r>
          </a:p>
          <a:p>
            <a:pPr algn="ctr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писателя, драматурга</a:t>
            </a:r>
          </a:p>
        </p:txBody>
      </p:sp>
      <p:pic>
        <p:nvPicPr>
          <p:cNvPr id="63490" name="Picture 2" descr="http://kino-cccp.net/_pu/32/22778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79"/>
            <a:ext cx="3312368" cy="4637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1078</TotalTime>
  <Words>1157</Words>
  <Application>Microsoft Office PowerPoint</Application>
  <PresentationFormat>Экран (4:3)</PresentationFormat>
  <Paragraphs>260</Paragraphs>
  <Slides>68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Аспект</vt:lpstr>
      <vt:lpstr> ПИСАТЕЛИ-ЮБИЛЯРЫ  2023 г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Библиотека</cp:lastModifiedBy>
  <cp:revision>221</cp:revision>
  <dcterms:modified xsi:type="dcterms:W3CDTF">2022-09-13T08:59:53Z</dcterms:modified>
</cp:coreProperties>
</file>